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301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300" r:id="rId44"/>
    <p:sldId id="25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469"/>
  </p:normalViewPr>
  <p:slideViewPr>
    <p:cSldViewPr snapToGrid="0">
      <p:cViewPr varScale="1">
        <p:scale>
          <a:sx n="119" d="100"/>
          <a:sy n="119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AB673-E61B-B343-9DA9-45D275843384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6BFE6-83E9-E346-9E9A-C10D6E87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00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441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186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740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150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2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5260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8096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8056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table with descriptions of each column/feature is included on the lecture 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804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22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1485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5181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2672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8738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6787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734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991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4888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877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354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34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132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7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1421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5323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871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409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383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37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5870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632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is the second most correlated variable with </a:t>
            </a:r>
            <a:r>
              <a:rPr lang="en-US" dirty="0" err="1"/>
              <a:t>median_house_value</a:t>
            </a:r>
            <a:r>
              <a:rPr lang="en-US" dirty="0"/>
              <a:t>, excellent!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38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06966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208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It is the second most correlated variable with </a:t>
            </a:r>
            <a:r>
              <a:rPr lang="en-US" b="0" dirty="0" err="1"/>
              <a:t>median_house_value</a:t>
            </a:r>
            <a:r>
              <a:rPr lang="en-US" b="0" dirty="0"/>
              <a:t>, excellent!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The </a:t>
            </a:r>
            <a:r>
              <a:rPr lang="en-US" b="0" dirty="0" err="1">
                <a:effectLst/>
              </a:rPr>
              <a:t>rooms_per_house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is surprisingly not that well correlated with </a:t>
            </a:r>
            <a:r>
              <a:rPr lang="en-US" b="0" dirty="0" err="1">
                <a:effectLst/>
              </a:rPr>
              <a:t>median_house_value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. Location is clearly the most important thing in the California housing market!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564411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40511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5978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the main components of machine learning?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668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957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5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7756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4200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0895-7490-4F1E-637E-93838E93F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A486B-D86F-B11E-2622-5478818C3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F31E5-5791-A8F7-39D6-B52957C21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D2148-96E5-F7A6-53A5-D6EFD150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36B19-5195-FD08-2F37-173E163F3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7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2B3A9-B8D9-C825-B2ED-8AA4E8AB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4C68D-ED93-4F23-D9E2-1B24AF065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54F31-3022-70AE-EBC5-7DF278581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E72F-F2D1-8435-3015-82301F49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2EA8-1085-178E-2A4C-0261373EE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9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7E4C95-40CB-734D-FDDC-0509CDF11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8C0EF-B790-1725-5F3F-B0D554E9A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FFF32-14D7-AC85-4912-5538882FA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1CC9D-E385-3990-80BC-4E86F148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36D52-6699-9E49-1088-51A4CA7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4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21E1-518F-2E07-26A6-93D50A48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ED7F9-9681-0D6B-B912-910FF68B6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9617-22F2-3A7C-7A9C-716DB7E54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E9196-8D99-3638-D240-DE3F742A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F45C3-06D3-3E34-9266-AE0EF80D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F9DF1-94D8-8A35-C970-BBD43367E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5E569-CF28-B6F8-7F15-CA7904651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50BD-3269-6A13-39F3-E4C0C86C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8275B-10AA-4A2C-2A7B-3D2A18A62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C98CA-6C32-A32F-54FB-B2A236FA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0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A0F9-F4BE-F007-547B-181B1F28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A472-7916-9C47-D543-D76604564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14D57-100D-FA69-1593-0AB9EE2D4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99212-2F3F-9214-62F0-013619089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B44CD-F1A6-A7E8-408E-4E566402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FCC2F-304D-B1B5-0D0A-2FAA5244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9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20F6-5437-8D0A-7298-C59C6A11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C8FD3-BCF7-BF1D-CD12-B4E88A189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D38D8-27F2-3C67-7789-2EA52E3CD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BFA82-67F6-E029-DA50-18E1E053E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366CE-247B-9AAC-6621-77D4A7B10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678393-3400-9F09-35C6-5F9D2562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63628-6F87-ED3D-7417-A5CA6E30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3FD4B1-C44E-633F-EAD4-C1897F00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4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89579-9648-0F47-0719-539299DC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B3CA0-0ADA-7021-385C-592DABF7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C0CCA-4E60-8E7B-0227-8160AC16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2340C-B8EA-BCF6-2B43-F644784C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8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75130-B0EC-B9DE-8E2E-A63C286F0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50020-04E6-BE64-C3F0-2B750CD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EB465-A35D-7C0D-9EAC-1EC615622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59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82F1B-81F7-8F23-830F-960952AD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FB489-C474-26C7-8D6D-55FFC88EF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45A54-441A-7144-46D7-2EF7A806F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D048B-D0AA-18FB-0479-060A6840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C92C2-2379-BF9F-89BF-0DF4C1C6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4B34A-92AC-2C76-A365-0A84F91F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1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9B473-F0EE-A33E-2407-21E31FBA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1A1CA-F8B9-2561-E073-DA7F85604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97E1D-5B8E-3FDD-5C81-B25BECBC8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6DE5D-236E-D2D2-8E8D-B1B3B21B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94092-8E36-7851-44E0-870812EE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F361B-0E4E-CB03-CE0B-481B50F3E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6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E1E923-35AE-C7BC-1570-EB0F7886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A11DA-9B06-FEC0-3680-37F585F31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9D895-976F-9937-00D5-9AC202EB3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EBA7F-C678-8B4C-8DA7-4C10064B637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C5559-68E7-F953-B1A0-FBE588CF4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1D43-3AB5-B0A5-32E8-904C4EDF5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5E7AA-B601-F94E-BCFE-58C4F2753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ryan4@uoregon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mailto:jryan4@uoregon.edu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GEOG 4/590: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Lecture 5: Machine learning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93853-130D-610A-118C-9CD4A263465F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Mondays 14:00-16:00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B358B8-27FB-322B-F367-4BCE95878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6" y="200025"/>
            <a:ext cx="10808531" cy="4490309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4E4B5F-EDD8-A001-1058-534D7A23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929" y="1543602"/>
            <a:ext cx="3830139" cy="38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D149F225-8545-35DE-08A6-70796959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764" y="2886137"/>
            <a:ext cx="3944471" cy="3971863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343238-4038-C82F-CA98-7BC72FEE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" y="123116"/>
            <a:ext cx="9630122" cy="32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0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6F93221-30E3-BFF2-12A1-CFEF17213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7" y="149487"/>
            <a:ext cx="9693695" cy="2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624217-3006-6C9A-BC70-1F03283E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22" y="117735"/>
            <a:ext cx="6978017" cy="4239111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BC71D943-2D1F-4653-03B7-A2F73123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432" y="2724469"/>
            <a:ext cx="3805966" cy="363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4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EEAE7B6-DF3A-1A3C-3D3D-A519A5405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5" y="159273"/>
            <a:ext cx="10663943" cy="310029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3DD6E95-95B3-4DFF-D187-BA4EC0288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378" y="2645111"/>
            <a:ext cx="3733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5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681F2E-A32A-9099-6916-2D5D5AA28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759"/>
          <a:stretch/>
        </p:blipFill>
        <p:spPr>
          <a:xfrm>
            <a:off x="96445" y="106457"/>
            <a:ext cx="11208501" cy="33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6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681F2E-A32A-9099-6916-2D5D5AA28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17"/>
          <a:stretch/>
        </p:blipFill>
        <p:spPr>
          <a:xfrm>
            <a:off x="96445" y="106456"/>
            <a:ext cx="11208501" cy="48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6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681F2E-A32A-9099-6916-2D5D5AA28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77"/>
          <a:stretch/>
        </p:blipFill>
        <p:spPr>
          <a:xfrm>
            <a:off x="96445" y="106456"/>
            <a:ext cx="11208501" cy="711125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3B282E0-0F14-B663-5998-677A8B8CC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49" y="817581"/>
            <a:ext cx="10867030" cy="43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7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C68CC3B-99E9-2073-E9C9-26C020D64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2" y="132603"/>
            <a:ext cx="10899555" cy="52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01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C68CC3B-99E9-2073-E9C9-26C020D64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42"/>
          <a:stretch/>
        </p:blipFill>
        <p:spPr>
          <a:xfrm>
            <a:off x="151802" y="132603"/>
            <a:ext cx="10899555" cy="749524"/>
          </a:xfrm>
          <a:prstGeom prst="rect">
            <a:avLst/>
          </a:prstGeom>
        </p:spPr>
      </p:pic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A16D11FE-997B-8B20-3070-664B3B611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02" y="882127"/>
            <a:ext cx="10073648" cy="50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0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3200" dirty="0">
                <a:latin typeface="Avenir"/>
                <a:ea typeface="Avenir"/>
                <a:cs typeface="Avenir"/>
                <a:sym typeface="Avenir"/>
              </a:rPr>
              <a:t>Code review: Assignment 3 and Activity 3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432987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F2BFA630-29D4-A915-2039-A7CB2FFC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4" y="0"/>
            <a:ext cx="10012593" cy="65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5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860F02-6662-C5CB-EE0E-2EEC95DD4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105"/>
          <a:stretch/>
        </p:blipFill>
        <p:spPr>
          <a:xfrm>
            <a:off x="141045" y="177202"/>
            <a:ext cx="10993120" cy="15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8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860F02-6662-C5CB-EE0E-2EEC95DD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45" y="177202"/>
            <a:ext cx="10993120" cy="54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15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00959CA-0DC4-0744-C9D7-DDDC4FDDF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" y="119156"/>
            <a:ext cx="10852868" cy="566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59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2FE16E9-AF63-1006-6250-47C2CBDB7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25" y="119603"/>
            <a:ext cx="10313555" cy="45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3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2FE16E9-AF63-1006-6250-47C2CBDB7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384"/>
          <a:stretch/>
        </p:blipFill>
        <p:spPr>
          <a:xfrm>
            <a:off x="133125" y="119603"/>
            <a:ext cx="10313555" cy="708736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D59657B-EB42-4483-949A-DC52A7470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25" y="800922"/>
            <a:ext cx="8806480" cy="595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13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F00F1E-6E3D-69F3-31A9-A5F72094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" y="102422"/>
            <a:ext cx="10862982" cy="36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61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85A322-DF27-EB80-460B-639C197F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33" y="151205"/>
            <a:ext cx="10812606" cy="43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91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85A322-DF27-EB80-460B-639C197F5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27"/>
          <a:stretch/>
        </p:blipFill>
        <p:spPr>
          <a:xfrm>
            <a:off x="207533" y="151206"/>
            <a:ext cx="10812606" cy="1602290"/>
          </a:xfrm>
          <a:prstGeom prst="rect">
            <a:avLst/>
          </a:prstGeom>
        </p:spPr>
      </p:pic>
      <p:pic>
        <p:nvPicPr>
          <p:cNvPr id="8" name="Picture 7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6451C34D-855A-7A89-D1D9-D41669DEA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23" y="1753496"/>
            <a:ext cx="10714616" cy="316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40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85A322-DF27-EB80-460B-639C197F5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127"/>
          <a:stretch/>
        </p:blipFill>
        <p:spPr>
          <a:xfrm>
            <a:off x="207533" y="269540"/>
            <a:ext cx="10812606" cy="1602290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E1D1B1D-108F-F39C-1143-CA332A6BB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402" r="31899"/>
          <a:stretch/>
        </p:blipFill>
        <p:spPr>
          <a:xfrm>
            <a:off x="2000579" y="1871830"/>
            <a:ext cx="7229482" cy="48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18DA6CA2-8773-6680-7F18-7D5AD011F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824"/>
          <a:stretch/>
        </p:blipFill>
        <p:spPr>
          <a:xfrm>
            <a:off x="188845" y="149086"/>
            <a:ext cx="10665241" cy="247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25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BD017C-7104-4B4F-A4FA-54766F205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8" y="122667"/>
            <a:ext cx="10828336" cy="401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63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BD017C-7104-4B4F-A4FA-54766F205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58"/>
          <a:stretch/>
        </p:blipFill>
        <p:spPr>
          <a:xfrm>
            <a:off x="186018" y="122668"/>
            <a:ext cx="10828336" cy="1243554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1604D2-A753-F3F5-E6E1-AABBE2F72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8" y="1499681"/>
            <a:ext cx="10946906" cy="27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07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BD017C-7104-4B4F-A4FA-54766F205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58"/>
          <a:stretch/>
        </p:blipFill>
        <p:spPr>
          <a:xfrm>
            <a:off x="186018" y="122668"/>
            <a:ext cx="10828336" cy="1243554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9517264-5AE6-C148-A34C-B050574B0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386" y="1795032"/>
            <a:ext cx="74676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84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3D4CA8-6850-E42D-D8B4-68907C35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7" y="127223"/>
            <a:ext cx="10625912" cy="42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8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3D4CA8-6850-E42D-D8B4-68907C354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796"/>
          <a:stretch/>
        </p:blipFill>
        <p:spPr>
          <a:xfrm>
            <a:off x="206487" y="127223"/>
            <a:ext cx="10625912" cy="1507939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F6D702-8BB7-61B5-5441-8B644ADC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87" y="1635162"/>
            <a:ext cx="10954042" cy="276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44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03D4CA8-6850-E42D-D8B4-68907C354F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796"/>
          <a:stretch/>
        </p:blipFill>
        <p:spPr>
          <a:xfrm>
            <a:off x="206487" y="127223"/>
            <a:ext cx="10625912" cy="150793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3CB6C7F-A26F-C5E9-08E3-0ACF22A12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1866677"/>
            <a:ext cx="74930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45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F4780-52FB-8DDD-1453-0C676C00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4" y="270212"/>
            <a:ext cx="10252205" cy="44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8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F4780-52FB-8DDD-1453-0C676C00D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918"/>
          <a:stretch/>
        </p:blipFill>
        <p:spPr>
          <a:xfrm>
            <a:off x="185494" y="270212"/>
            <a:ext cx="10252205" cy="719492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75AE86-FFF9-6554-6E85-8AA1F87C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93" y="989704"/>
            <a:ext cx="10330859" cy="37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19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F4780-52FB-8DDD-1453-0C676C00D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918"/>
          <a:stretch/>
        </p:blipFill>
        <p:spPr>
          <a:xfrm>
            <a:off x="185494" y="270212"/>
            <a:ext cx="10252205" cy="719492"/>
          </a:xfrm>
          <a:prstGeom prst="rect">
            <a:avLst/>
          </a:prstGeom>
        </p:spPr>
      </p:pic>
      <p:pic>
        <p:nvPicPr>
          <p:cNvPr id="5" name="Picture 4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DAC1FE7C-EABA-C6A9-6A52-553466574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671"/>
          <a:stretch/>
        </p:blipFill>
        <p:spPr>
          <a:xfrm>
            <a:off x="306582" y="989704"/>
            <a:ext cx="9599093" cy="2883049"/>
          </a:xfrm>
          <a:prstGeom prst="rect">
            <a:avLst/>
          </a:prstGeom>
        </p:spPr>
      </p:pic>
      <p:pic>
        <p:nvPicPr>
          <p:cNvPr id="6" name="Picture 5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52F8D887-AB9A-D85C-9810-4DC856768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726" r="37264"/>
          <a:stretch/>
        </p:blipFill>
        <p:spPr>
          <a:xfrm>
            <a:off x="4062481" y="3974951"/>
            <a:ext cx="4067037" cy="28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04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F089F6-7CEC-303D-642C-ACF28A5A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33" y="-1"/>
            <a:ext cx="10597003" cy="63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68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18DA6CA2-8773-6680-7F18-7D5AD011F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82"/>
          <a:stretch/>
        </p:blipFill>
        <p:spPr>
          <a:xfrm>
            <a:off x="69575" y="0"/>
            <a:ext cx="9978886" cy="65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43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0A36C9-70DC-8F6B-3077-592A394A3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918"/>
          <a:stretch/>
        </p:blipFill>
        <p:spPr>
          <a:xfrm>
            <a:off x="185494" y="270212"/>
            <a:ext cx="10252205" cy="719492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170F82-0BAE-053C-FCB5-D49305316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93" y="989703"/>
            <a:ext cx="10388493" cy="33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87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F089F6-7CEC-303D-642C-ACF28A5A4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371"/>
          <a:stretch/>
        </p:blipFill>
        <p:spPr>
          <a:xfrm>
            <a:off x="175633" y="-1"/>
            <a:ext cx="10597003" cy="860613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815C7E8-99AE-F575-F66C-7DB90B44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33" y="784262"/>
            <a:ext cx="11275218" cy="52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86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F0CFBE-DB44-982C-49F5-8CFC52D66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7" y="86060"/>
            <a:ext cx="10003363" cy="664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4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82C007-FA8F-9793-71CB-A700268E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79" y="157031"/>
            <a:ext cx="10683338" cy="424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17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Next time: Code management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E8737-09DA-5E6C-BAA0-722A73BACA32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15:00-16:00 and Tuesday 14:00-15:00</a:t>
            </a:r>
          </a:p>
        </p:txBody>
      </p:sp>
      <p:pic>
        <p:nvPicPr>
          <p:cNvPr id="4" name="Picture 3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47A1E1D1-EB46-035F-49A7-A2F169787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A943B40-4AA3-7BF4-F893-402D12C8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7" y="77028"/>
            <a:ext cx="9176264" cy="20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FA943B40-4AA3-7BF4-F893-402D12C8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7" y="77028"/>
            <a:ext cx="9176264" cy="2092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E9285-F536-4066-A8A2-0835DB1C7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45" y="1962426"/>
            <a:ext cx="9176262" cy="929861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AE7BE7-DB73-52C0-526F-F0FF4D27A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749" y="1630017"/>
            <a:ext cx="3550439" cy="515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54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letter&#10;&#10;Description automatically generated">
            <a:extLst>
              <a:ext uri="{FF2B5EF4-FFF2-40B4-BE49-F238E27FC236}">
                <a16:creationId xmlns:a16="http://schemas.microsoft.com/office/drawing/2014/main" id="{C8442802-6174-1148-69FB-44F754AC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0" y="86136"/>
            <a:ext cx="10445293" cy="23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7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FBCA028-7C22-34CC-0AAE-90074B94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4" y="86061"/>
            <a:ext cx="8764177" cy="66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7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D7EFEF7-69E6-45FD-E353-75589A2A9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0" y="144928"/>
            <a:ext cx="10748682" cy="179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79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149</Words>
  <Application>Microsoft Macintosh PowerPoint</Application>
  <PresentationFormat>Widescreen</PresentationFormat>
  <Paragraphs>14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-apple-system</vt:lpstr>
      <vt:lpstr>Arial</vt:lpstr>
      <vt:lpstr>Avenir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Ryan</dc:creator>
  <cp:lastModifiedBy>Johnny Ryan</cp:lastModifiedBy>
  <cp:revision>3</cp:revision>
  <dcterms:created xsi:type="dcterms:W3CDTF">2023-02-06T16:31:16Z</dcterms:created>
  <dcterms:modified xsi:type="dcterms:W3CDTF">2024-04-22T22:43:39Z</dcterms:modified>
</cp:coreProperties>
</file>